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8" r:id="rId11"/>
    <p:sldId id="265" r:id="rId12"/>
    <p:sldId id="266" r:id="rId13"/>
    <p:sldId id="26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/>
    <p:restoredTop sz="96405"/>
  </p:normalViewPr>
  <p:slideViewPr>
    <p:cSldViewPr snapToGrid="0" snapToObjects="1">
      <p:cViewPr>
        <p:scale>
          <a:sx n="116" d="100"/>
          <a:sy n="116" d="100"/>
        </p:scale>
        <p:origin x="14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83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083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9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83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62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42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04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75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07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27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25199-B4A5-424F-A737-EA4D6A33A592}" type="datetimeFigureOut">
              <a:rPr kumimoji="1" lang="zh-CN" altLang="en-US" smtClean="0"/>
              <a:t>2019/11/27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F9F38-06FC-D44C-AA7E-26652AE04F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8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时间自动机形式验证工具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smtClean="0"/>
              <a:t>代立云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04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906"/>
            <a:ext cx="12192000" cy="55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为什么要重新做一个</a:t>
            </a:r>
            <a:r>
              <a:rPr kumimoji="1" lang="en-US" altLang="zh-CN" dirty="0" smtClean="0"/>
              <a:t>Timed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automata</a:t>
            </a:r>
            <a:r>
              <a:rPr kumimoji="1" lang="zh-CN" altLang="en-US" dirty="0" smtClean="0"/>
              <a:t>的验证工具？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，协议和并发系统基本都可以用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描述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UPPAAL</a:t>
            </a:r>
            <a:r>
              <a:rPr kumimoji="1" lang="zh-CN" altLang="en-US" dirty="0" smtClean="0"/>
              <a:t> 是一个半商业工具，代码没有公开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很多实际的系统</a:t>
            </a:r>
            <a:r>
              <a:rPr kumimoji="1" lang="en-US" altLang="zh-CN" dirty="0" smtClean="0"/>
              <a:t>UPPAAL</a:t>
            </a:r>
            <a:r>
              <a:rPr kumimoji="1" lang="zh-CN" altLang="en-US" dirty="0" smtClean="0"/>
              <a:t> 不能在合理的时间内验证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使用用验证或测试不适合做设计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4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已完成功能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的模型解析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模型的可达集合计算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，安全性、可达性、死锁性质的检验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3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下面的计划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扩展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到 </a:t>
            </a:r>
            <a:r>
              <a:rPr kumimoji="1" lang="en-US" altLang="zh-CN" dirty="0" smtClean="0"/>
              <a:t>Parametrized Timed Automata </a:t>
            </a:r>
          </a:p>
          <a:p>
            <a:pPr lvl="1"/>
            <a:r>
              <a:rPr kumimoji="1" lang="zh-CN" altLang="en-US" dirty="0" smtClean="0"/>
              <a:t>时间约束从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x-y &lt;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常数  </a:t>
            </a:r>
            <a:r>
              <a:rPr kumimoji="1" lang="en-US" altLang="zh-CN" dirty="0" smtClean="0"/>
              <a:t> =&gt;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x-y &lt;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参数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 smtClean="0"/>
              <a:t>模版的实例个数从</a:t>
            </a:r>
            <a:r>
              <a:rPr kumimoji="1" lang="zh-CN" altLang="en-US" dirty="0" smtClean="0">
                <a:solidFill>
                  <a:srgbClr val="FF0000"/>
                </a:solidFill>
              </a:rPr>
              <a:t>确定数量 </a:t>
            </a:r>
            <a:r>
              <a:rPr kumimoji="1" lang="zh-CN" altLang="en-US" dirty="0" smtClean="0"/>
              <a:t>到  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任意数量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状态空间压缩技术的</a:t>
            </a:r>
            <a:r>
              <a:rPr kumimoji="1" lang="zh-CN" altLang="en-US" sz="2800" dirty="0" smtClean="0"/>
              <a:t>研究和实现</a:t>
            </a:r>
            <a:endParaRPr kumimoji="1"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局部对称性质的研究和实现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基于状态取值范围的压缩技术的研究和实现（参照单张图片的压缩技术）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基于连续状态间关系的压缩技术的研究和实现 （参照视频的压缩技术）</a:t>
            </a:r>
            <a:endParaRPr kumimoji="1" lang="en-US" altLang="zh-CN" dirty="0"/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构件分布式验证</a:t>
            </a:r>
            <a:r>
              <a:rPr kumimoji="1" lang="zh-CN" altLang="en-US" sz="2800" dirty="0" smtClean="0"/>
              <a:t>系统</a:t>
            </a:r>
            <a:endParaRPr kumimoji="1" lang="en-US" altLang="zh-CN" sz="2800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分布式系统框架的研究和实现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性质拆分技术的研究和实现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kumimoji="1" lang="zh-CN" altLang="en-US" dirty="0" smtClean="0"/>
              <a:t>已有状态的并行压缩和并行查询技术的研究和实现</a:t>
            </a: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 smtClean="0"/>
          </a:p>
          <a:p>
            <a:pPr marL="685800" lvl="2">
              <a:spcBef>
                <a:spcPts val="1000"/>
              </a:spcBef>
            </a:pP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Timed Automata</a:t>
            </a:r>
            <a:r>
              <a:rPr kumimoji="1" lang="zh-CN" altLang="en-US" dirty="0" smtClean="0"/>
              <a:t> （</a:t>
            </a:r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49" y="1488332"/>
            <a:ext cx="8956867" cy="53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2" y="1595336"/>
            <a:ext cx="10269855" cy="52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" y="1838528"/>
            <a:ext cx="5770394" cy="3608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7557" y="5078157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Lamp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75" y="1593420"/>
            <a:ext cx="4297915" cy="35703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9836" y="507815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User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3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的并行模型（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11" y="1825625"/>
            <a:ext cx="5420577" cy="4351338"/>
          </a:xfrm>
        </p:spPr>
      </p:pic>
    </p:spTree>
    <p:extLst>
      <p:ext uri="{BB962C8B-B14F-4D97-AF65-F5344CB8AC3E}">
        <p14:creationId xmlns:p14="http://schemas.microsoft.com/office/powerpoint/2010/main" val="167070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UPPAAL </a:t>
            </a:r>
            <a:r>
              <a:rPr kumimoji="1" lang="zh-CN" altLang="en-US" dirty="0" smtClean="0"/>
              <a:t>的并行模型（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21" y="1825625"/>
            <a:ext cx="9484557" cy="4351338"/>
          </a:xfrm>
        </p:spPr>
      </p:pic>
    </p:spTree>
    <p:extLst>
      <p:ext uri="{BB962C8B-B14F-4D97-AF65-F5344CB8AC3E}">
        <p14:creationId xmlns:p14="http://schemas.microsoft.com/office/powerpoint/2010/main" val="11463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验证的性质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6763"/>
            <a:ext cx="9683827" cy="24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</a:t>
            </a:r>
            <a:r>
              <a:rPr kumimoji="1" lang="zh-CN" altLang="en-US" dirty="0"/>
              <a:t> 适用的</a:t>
            </a:r>
            <a:r>
              <a:rPr kumimoji="1" lang="zh-CN" altLang="en-US" dirty="0" smtClean="0"/>
              <a:t>场景</a:t>
            </a:r>
            <a:r>
              <a:rPr kumimoji="1" lang="en-US" altLang="zh-CN" dirty="0" smtClean="0"/>
              <a:t>(1)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17" y="1481367"/>
            <a:ext cx="4990641" cy="47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</a:t>
            </a:r>
            <a:r>
              <a:rPr kumimoji="1" lang="zh-CN" altLang="en-US" dirty="0" smtClean="0"/>
              <a:t> 适用的场景</a:t>
            </a:r>
            <a:r>
              <a:rPr kumimoji="1" lang="en-US" altLang="zh-CN" dirty="0" smtClean="0"/>
              <a:t>(2)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7469"/>
            <a:ext cx="868511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260</Words>
  <Application>Microsoft Macintosh PowerPoint</Application>
  <PresentationFormat>宽屏</PresentationFormat>
  <Paragraphs>38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DengXian</vt:lpstr>
      <vt:lpstr>DengXian Light</vt:lpstr>
      <vt:lpstr>Arial</vt:lpstr>
      <vt:lpstr>Office 主题</vt:lpstr>
      <vt:lpstr>时间自动机形式验证工具</vt:lpstr>
      <vt:lpstr>Timed Automata （TA）</vt:lpstr>
      <vt:lpstr>UPPAAL </vt:lpstr>
      <vt:lpstr>UPPAAL 的模型</vt:lpstr>
      <vt:lpstr>UPPAAL 的并行模型（1）</vt:lpstr>
      <vt:lpstr>UPPAAL 的并行模型（2）</vt:lpstr>
      <vt:lpstr>验证的性质</vt:lpstr>
      <vt:lpstr>TA 适用的场景(1)</vt:lpstr>
      <vt:lpstr>TA 适用的场景(2)</vt:lpstr>
      <vt:lpstr>PowerPoint 演示文稿</vt:lpstr>
      <vt:lpstr>为什么要重新做一个Timed automata的验证工具？</vt:lpstr>
      <vt:lpstr>已完成功能</vt:lpstr>
      <vt:lpstr>下面的计划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时间自动机形式验证工具</dc:title>
  <dc:creator>dailiyun</dc:creator>
  <cp:lastModifiedBy>dailiyun</cp:lastModifiedBy>
  <cp:revision>88</cp:revision>
  <dcterms:created xsi:type="dcterms:W3CDTF">2019-11-18T01:52:00Z</dcterms:created>
  <dcterms:modified xsi:type="dcterms:W3CDTF">2019-11-27T09:46:45Z</dcterms:modified>
</cp:coreProperties>
</file>